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3"/>
  </p:notesMasterIdLst>
  <p:handoutMasterIdLst>
    <p:handoutMasterId r:id="rId23"/>
  </p:handoutMasterIdLst>
  <p:sldIdLst>
    <p:sldId id="257" r:id="rId4"/>
    <p:sldId id="259" r:id="rId5"/>
    <p:sldId id="260" r:id="rId6"/>
    <p:sldId id="269" r:id="rId7"/>
    <p:sldId id="8942" r:id="rId8"/>
    <p:sldId id="262" r:id="rId9"/>
    <p:sldId id="271" r:id="rId10"/>
    <p:sldId id="8947" r:id="rId11"/>
    <p:sldId id="8943" r:id="rId12"/>
    <p:sldId id="268" r:id="rId14"/>
    <p:sldId id="8946" r:id="rId15"/>
    <p:sldId id="8941" r:id="rId16"/>
    <p:sldId id="8945" r:id="rId17"/>
    <p:sldId id="261" r:id="rId18"/>
    <p:sldId id="263" r:id="rId19"/>
    <p:sldId id="276" r:id="rId20"/>
    <p:sldId id="8957" r:id="rId21"/>
    <p:sldId id="8944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85" d="100"/>
          <a:sy n="85" d="100"/>
        </p:scale>
        <p:origin x="56" y="316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2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hub.com/1023097618/hahashop" TargetMode="Externa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blob/master/api.md" TargetMode="External"/><Relationship Id="rId4" Type="http://schemas.openxmlformats.org/officeDocument/2006/relationships/hyperlink" Target="https://github.com/1023097618/hahashop/blob/master/2211080131-%E9%A2%9D%E5%A4%96%E6%88%90%E6%9E%9C%E7%89%A9/%E5%89%8D%E7%AB%AF_%E5%8D%8E%E4%B8%BA%E5%B9%B3%E6%9D%BF%E7%AC%94%E8%AE%B0.pdf" TargetMode="External"/><Relationship Id="rId3" Type="http://schemas.openxmlformats.org/officeDocument/2006/relationships/hyperlink" Target="https://github.com/1023097618/hahashop/tree/master/hahashop-page" TargetMode="Externa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1023097618/hahashop/tree/master/hahashop-serve" TargetMode="Externa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/tree/master/%E6%B5%8B%E8%AF%95/%E8%87%AA%E5%8A%A8%E5%8C%96%E6%B5%8B%E8%AF%95%E4%BB%A3%E7%A0%81" TargetMode="External"/><Relationship Id="rId4" Type="http://schemas.openxmlformats.org/officeDocument/2006/relationships/hyperlink" Target="https://github.com/1023097618/hahashop/tree/master/%E6%B5%8B%E8%AF%95/%E9%99%84%E4%BB%B6" TargetMode="External"/><Relationship Id="rId3" Type="http://schemas.openxmlformats.org/officeDocument/2006/relationships/hyperlink" Target="https://github.com/1023097618/hahashop/tree/master/%E6%B5%8B%E8%AF%95" TargetMode="Externa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wiki/%E7%AC%AC%E4%B8%80%E9%98%B6%E6%AE%B5%E8%AF%84%E5%AE%A1%E6%8A%A5%E5%91%8A" TargetMode="External"/><Relationship Id="rId5" Type="http://schemas.openxmlformats.org/officeDocument/2006/relationships/hyperlink" Target="https://github.com/1023097618/hahashop/tree/master/hahashop-serve/src/main/resources/mybatis/mapper" TargetMode="External"/><Relationship Id="rId4" Type="http://schemas.openxmlformats.org/officeDocument/2006/relationships/hyperlink" Target="https://github.com/1023097618/hahashop/blob/master/hahashop-serve/test.db" TargetMode="External"/><Relationship Id="rId3" Type="http://schemas.openxmlformats.org/officeDocument/2006/relationships/hyperlink" Target="https://github.com/1023097618/hahashop/wiki/%E9%9C%80%E6%B1%82%E8%A7%84%E6%A0%BC%E8%AF%B4%E6%98%8E%E4%B9%A6" TargetMode="Externa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  <a:endParaRPr kumimoji="0" lang="zh-CN" sz="1800" b="0" i="0" u="none" strike="noStrike" kern="1200" cap="none" spc="30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1555" y="3971290"/>
            <a:ext cx="470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4" tooltip="" action="ppaction://hlinkfile"/>
              </a:rPr>
              <a:t>https://github.com/1023097618/hahashop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1710" y="895985"/>
            <a:ext cx="8253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总计划：完成基线全部需求；完成所有升级标准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2" indent="457200"/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完成时间：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月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日</a:t>
            </a:r>
            <a:r>
              <a:rPr lang="en-US" altLang="zh-CN" sz="2000"/>
              <a:t>   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1170305" y="1602740"/>
            <a:ext cx="10604500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完成卖家修改密码、恢复初始状态、买家注册功能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  <a:endParaRPr lang="en-US" altLang="zh-CN" sz="1400"/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  <a:endParaRPr lang="zh-CN" altLang="en-US" sz="1400"/>
          </a:p>
          <a:p>
            <a:pPr indent="457200"/>
            <a:r>
              <a:rPr lang="en-US" altLang="zh-CN" sz="1400"/>
              <a:t> </a:t>
            </a:r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  <a:endParaRPr lang="zh-CN" altLang="en-US" sz="1400"/>
          </a:p>
          <a:p>
            <a:pPr indent="457200"/>
            <a:endParaRPr lang="zh-CN" altLang="en-US" sz="1400"/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679" y="704215"/>
            <a:ext cx="430459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前端美化网页具体的</a:t>
            </a:r>
            <a:r>
              <a:rPr lang="en-US" altLang="zh-CN">
                <a:sym typeface="+mn-lt"/>
              </a:rPr>
              <a:t>todolist</a:t>
            </a:r>
            <a:endParaRPr lang="zh-CN" altLang="en-US" dirty="0"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252" y="1397675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、增加加载中的动画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、增加请求返回回来时候的弹窗显示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、登录页面左上角加个跳转回去的东西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、在点击商品卡的时候能够有点击的特效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、前端加入表单验证（这个需要商量好密码格式之类的再说）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、商品的分页效果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hlinkClick r:id="rId3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  <a:endParaRPr lang="zh-CN" altLang="en-US" sz="2400"/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4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  <a:endParaRPr lang="zh-CN" altLang="en-US" sz="2400"/>
          </a:p>
          <a:p>
            <a:r>
              <a:rPr lang="zh-CN" altLang="en-US"/>
              <a:t>       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  <a:endParaRPr lang="zh-CN" altLang="en-US" b="0" dirty="0">
              <a:sym typeface="+mn-lt"/>
            </a:endParaRP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9233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Tx/>
              <a:buChar char="-"/>
            </a:pPr>
            <a:r>
              <a:rPr lang="zh-CN" altLang="en-US" dirty="0"/>
              <a:t>后端编写（基于</a:t>
            </a:r>
            <a:r>
              <a:rPr lang="en-US" altLang="zh-CN" dirty="0" err="1"/>
              <a:t>springboot</a:t>
            </a:r>
            <a:r>
              <a:rPr lang="zh-CN" altLang="en-US" dirty="0"/>
              <a:t>） </a:t>
            </a:r>
            <a:r>
              <a:rPr lang="en-US" altLang="zh-CN" dirty="0"/>
              <a:t>+ </a:t>
            </a:r>
            <a:r>
              <a:rPr lang="zh-CN" altLang="en-US" dirty="0"/>
              <a:t>数据库查询</a:t>
            </a:r>
            <a:r>
              <a:rPr lang="en-US" altLang="zh-CN" dirty="0"/>
              <a:t>XML</a:t>
            </a:r>
            <a:r>
              <a:rPr lang="zh-CN" altLang="en-US" dirty="0"/>
              <a:t>文件修正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https://github.com/1023097618/hahashop/tree/master/hahashop-serve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  <a:endParaRPr lang="zh-CN" altLang="en-US" b="0" dirty="0">
              <a:sym typeface="+mn-lt"/>
            </a:endParaRP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49045" y="1490345"/>
            <a:ext cx="92748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缺陷报告书写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3" action="ppaction://hlinkfile"/>
              </a:rPr>
              <a:t>https://github.com/1023097618/hahashop/tree/master/%E6%B5%8B%E8%AF%95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 sz="24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自动化测试及缺陷复现录屏</a:t>
            </a:r>
            <a:endParaRPr lang="zh-CN" altLang="en-US" sz="2400"/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4" action="ppaction://hlinkfile"/>
              </a:rPr>
              <a:t>https://github.com/1023097618/hahashop/tree/master/%E6%B5%8B%E8%AF%95/%E9%99%84%E4%BB%B6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indent="457200"/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sz="2400">
                <a:sym typeface="+mn-ea"/>
              </a:rPr>
              <a:t>自动化测试代码</a:t>
            </a:r>
            <a:r>
              <a:rPr lang="zh-CN" altLang="en-US" sz="2400">
                <a:sym typeface="+mn-ea"/>
              </a:rPr>
              <a:t>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查看链接：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https://github.com/1023097618/hahashop/tree/master/%E6%B5%8B%E8%AF%95/%E8%87%AA%E5%8A%A8%E5%8C%96%E6%B5%8B%E8%AF%95%E4%BB%A3%E7%A0%81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需求规格说明书书写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3" tooltip="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https://github.com/1023097618/hahashop/blob/master/%E9%9C%80%E6%B1%82%E8%A7%84%E6%A0%BC%E8%AF%B4%E6%98%8E%E4%B9%A6.doc</a:t>
            </a:r>
            <a:endParaRPr lang="zh-CN" altLang="en-US">
              <a:sym typeface="+mn-ea"/>
              <a:hlinkClick r:id="rId3" tooltip="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数据库设计</a:t>
            </a:r>
            <a:endParaRPr lang="zh-CN" altLang="en-US" sz="2400"/>
          </a:p>
          <a:p>
            <a:pPr indent="457200" algn="l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/>
              </a:rPr>
              <a:t>https://github.com/1023097618/hahashop/blob/master/hahashop-serve/test.db</a:t>
            </a:r>
            <a:endParaRPr lang="zh-CN" altLang="en-US"/>
          </a:p>
          <a:p>
            <a:pPr indent="457200" algn="l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数据库查询</a:t>
            </a:r>
            <a:r>
              <a:rPr lang="en-US" altLang="zh-CN" sz="2400">
                <a:sym typeface="+mn-ea"/>
              </a:rPr>
              <a:t>XML</a:t>
            </a:r>
            <a:r>
              <a:rPr lang="zh-CN" altLang="en-US" sz="2400">
                <a:sym typeface="+mn-ea"/>
              </a:rPr>
              <a:t>文件编写</a:t>
            </a:r>
            <a:endParaRPr lang="zh-CN" altLang="en-US" sz="2400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  <a:hlinkClick r:id="rId5" action="ppaction://hlinkfile"/>
            </a:endParaRPr>
          </a:p>
          <a:p>
            <a:pPr algn="l">
              <a:buClrTx/>
              <a:buSzTx/>
              <a:buFontTx/>
            </a:pPr>
            <a:endParaRPr lang="en-US" altLang="zh-CN" sz="2400"/>
          </a:p>
          <a:p>
            <a:pPr algn="l">
              <a:buClrTx/>
              <a:buSzTx/>
              <a:buFontTx/>
            </a:pPr>
            <a:r>
              <a:rPr lang="en-US" altLang="zh-CN" sz="2400"/>
              <a:t>- 阶段性评审报告wiki撰写</a:t>
            </a:r>
            <a:endParaRPr lang="en-US" altLang="zh-CN" sz="2400"/>
          </a:p>
          <a:p>
            <a:pPr indent="457200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hlinkClick r:id="rId6" tooltip="" action="ppaction://hlinkfile"/>
              </a:rPr>
              <a:t>点我跳转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263650"/>
            <a:ext cx="6651625" cy="1925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" y="3293110"/>
            <a:ext cx="6751320" cy="1896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" y="5293995"/>
            <a:ext cx="7169150" cy="1518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7767955" y="177546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  <a:r>
              <a:rPr lang="zh-CN" altLang="en-US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95590" y="3875405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00060" y="584835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95040" cy="914400"/>
            <a:chOff x="8225" y="3858"/>
            <a:chExt cx="5504" cy="1440"/>
          </a:xfrm>
        </p:grpSpPr>
        <p:sp>
          <p:nvSpPr>
            <p:cNvPr id="55" name="矩形 54"/>
            <p:cNvSpPr/>
            <p:nvPr>
              <p:custDataLst>
                <p:tags r:id="rId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4"/>
              </p:custDataLst>
            </p:nvPr>
          </p:nvSpPr>
          <p:spPr>
            <a:xfrm>
              <a:off x="9665" y="4168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项目进展情况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4783295" y="2668475"/>
            <a:ext cx="3095625" cy="3082290"/>
            <a:chOff x="8225" y="3858"/>
            <a:chExt cx="4875" cy="4854"/>
          </a:xfrm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9036" y="7890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4783295" y="2865325"/>
            <a:ext cx="3495040" cy="1899285"/>
            <a:chOff x="8225" y="2307"/>
            <a:chExt cx="5504" cy="2991"/>
          </a:xfrm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3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9665" y="2307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项目成果展示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4241229" y="4067380"/>
            <a:ext cx="4127500" cy="1878965"/>
            <a:chOff x="8225" y="2339"/>
            <a:chExt cx="6500" cy="2959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0661" y="2339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最新工作计划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项目进展情况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项目进展情况</a:t>
            </a:r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6855" y="5566410"/>
            <a:ext cx="12515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06855" y="5250180"/>
            <a:ext cx="9530715" cy="0"/>
          </a:xfrm>
          <a:prstGeom prst="line">
            <a:avLst/>
          </a:prstGeom>
          <a:ln w="1270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63240" y="5426710"/>
            <a:ext cx="781304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卖家修改密码、恢复初始状态的功能还没有完成。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E223B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223B"/>
                </a:solidFill>
                <a:effectLst/>
                <a:uLnTx/>
                <a:uFillTx/>
                <a:cs typeface="+mn-ea"/>
                <a:sym typeface="+mn-lt"/>
              </a:rPr>
              <a:t>系统页面还需美化。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E22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935605" y="5566410"/>
            <a:ext cx="0" cy="552450"/>
          </a:xfrm>
          <a:prstGeom prst="line">
            <a:avLst/>
          </a:prstGeom>
          <a:ln w="127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354060" y="1466850"/>
            <a:ext cx="2740660" cy="3721100"/>
            <a:chOff x="7151" y="3320"/>
            <a:chExt cx="4134" cy="4445"/>
          </a:xfrm>
        </p:grpSpPr>
        <p:sp>
          <p:nvSpPr>
            <p:cNvPr id="55" name="矩形 54"/>
            <p:cNvSpPr/>
            <p:nvPr/>
          </p:nvSpPr>
          <p:spPr>
            <a:xfrm rot="10800000" flipV="1">
              <a:off x="7151" y="4033"/>
              <a:ext cx="4134" cy="3732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23" y="4862"/>
              <a:ext cx="3776" cy="9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查看意向购买者信息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151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0" y="3591"/>
              <a:ext cx="2059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订单管理</a:t>
              </a:r>
              <a:endParaRPr kumimoji="0" lang="zh-CN" sz="2000" b="1" i="0" u="none" strike="noStrike" kern="1200" cap="none" spc="0" normalizeH="0" baseline="0" noProof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7945" y="1466850"/>
            <a:ext cx="2851785" cy="3720173"/>
            <a:chOff x="2685" y="3320"/>
            <a:chExt cx="4134" cy="5006"/>
          </a:xfrm>
        </p:grpSpPr>
        <p:sp>
          <p:nvSpPr>
            <p:cNvPr id="15" name="矩形 14"/>
            <p:cNvSpPr/>
            <p:nvPr/>
          </p:nvSpPr>
          <p:spPr>
            <a:xfrm rot="10800000" flipV="1">
              <a:off x="2685" y="4033"/>
              <a:ext cx="4134" cy="4293"/>
            </a:xfrm>
            <a:prstGeom prst="rect">
              <a:avLst/>
            </a:prstGeom>
            <a:gradFill>
              <a:gsLst>
                <a:gs pos="53000">
                  <a:srgbClr val="0065B3">
                    <a:alpha val="36000"/>
                  </a:srgbClr>
                </a:gs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44" y="5057"/>
              <a:ext cx="3475" cy="268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发布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查看商品信息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冻结商品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撤下商品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 flipV="1">
              <a:off x="2685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6" y="3627"/>
              <a:ext cx="2284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cs typeface="+mn-ea"/>
                  <a:sym typeface="+mn-lt"/>
                </a:rPr>
                <a:t>商品管理</a:t>
              </a:r>
              <a:endParaRPr kumimoji="0" lang="zh-CN" altLang="en-US" sz="2000" b="1" i="0" u="none" strike="noStrike" kern="1200" cap="none" spc="0" normalizeH="0" baseline="0" noProof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0290" y="1466850"/>
            <a:ext cx="2809875" cy="3721100"/>
            <a:chOff x="8337" y="3320"/>
            <a:chExt cx="4134" cy="4445"/>
          </a:xfrm>
        </p:grpSpPr>
        <p:sp>
          <p:nvSpPr>
            <p:cNvPr id="22" name="矩形 21"/>
            <p:cNvSpPr/>
            <p:nvPr/>
          </p:nvSpPr>
          <p:spPr>
            <a:xfrm rot="10800000" flipV="1">
              <a:off x="8337" y="4033"/>
              <a:ext cx="4134" cy="3732"/>
            </a:xfrm>
            <a:prstGeom prst="rect">
              <a:avLst/>
            </a:prstGeom>
            <a:gradFill>
              <a:gsLst>
                <a:gs pos="0">
                  <a:srgbClr val="A6A6A6">
                    <a:alpha val="0"/>
                  </a:srgbClr>
                </a:gs>
                <a:gs pos="100000">
                  <a:srgbClr val="A6A6A6"/>
                </a:gs>
              </a:gsLst>
              <a:lin ang="54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97" y="5010"/>
              <a:ext cx="2143" cy="213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·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卖家登录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 flipV="1">
              <a:off x="8337" y="3320"/>
              <a:ext cx="4134" cy="171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33" h="1926">
                  <a:moveTo>
                    <a:pt x="0" y="0"/>
                  </a:moveTo>
                  <a:lnTo>
                    <a:pt x="1" y="0"/>
                  </a:lnTo>
                  <a:lnTo>
                    <a:pt x="1" y="1210"/>
                  </a:lnTo>
                  <a:lnTo>
                    <a:pt x="11" y="1202"/>
                  </a:lnTo>
                  <a:cubicBezTo>
                    <a:pt x="475" y="793"/>
                    <a:pt x="1347" y="518"/>
                    <a:pt x="2346" y="518"/>
                  </a:cubicBezTo>
                  <a:cubicBezTo>
                    <a:pt x="3298" y="518"/>
                    <a:pt x="4135" y="768"/>
                    <a:pt x="4614" y="1145"/>
                  </a:cubicBezTo>
                  <a:lnTo>
                    <a:pt x="4633" y="1161"/>
                  </a:lnTo>
                  <a:lnTo>
                    <a:pt x="4633" y="1926"/>
                  </a:lnTo>
                  <a:lnTo>
                    <a:pt x="0" y="19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65B3">
                    <a:alpha val="16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083" y="3592"/>
              <a:ext cx="2660" cy="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cs typeface="+mn-ea"/>
                  <a:sym typeface="+mn-lt"/>
                </a:rPr>
                <a:t>用户信息管理</a:t>
              </a:r>
              <a:endParaRPr kumimoji="0" lang="zh-CN" altLang="en-US" sz="20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9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项目成果展示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43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  <a:endParaRPr lang="zh-CN" altLang="en-US" dirty="0"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WeChat_2024100922391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1435" y="1374140"/>
            <a:ext cx="9039225" cy="503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  <a:endParaRPr lang="zh-CN" altLang="en-US" dirty="0"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最新工作计划</a:t>
            </a:r>
            <a:endParaRPr lang="zh-CN" altLang="en-US" dirty="0"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0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1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2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3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4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5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6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7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8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9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0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.xml><?xml version="1.0" encoding="utf-8"?>
<p:tagLst xmlns:p="http://schemas.openxmlformats.org/presentationml/2006/main">
  <p:tag name="COMMONDATA" val="eyJoZGlkIjoiYmU3NWZlNGVlOGZiM2E3YTYxOTkzODllZmVkMDk4OGEifQ=="/>
</p:tagLst>
</file>

<file path=ppt/tags/tag3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4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5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6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7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8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9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1939</Words>
  <Application>WPS 演示</Application>
  <PresentationFormat>宽屏</PresentationFormat>
  <Paragraphs>189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H.丹丹</cp:lastModifiedBy>
  <cp:revision>63</cp:revision>
  <dcterms:created xsi:type="dcterms:W3CDTF">2021-09-01T09:00:00Z</dcterms:created>
  <dcterms:modified xsi:type="dcterms:W3CDTF">2024-10-10T02:06:14Z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